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05CE524-7140-4F34-A9B7-61FCB92C8869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8F4B4CA-40E1-4A33-B79A-9E8A7BD58A54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11560" y="116632"/>
            <a:ext cx="61497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PROFESORADO DE </a:t>
            </a:r>
          </a:p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EDUCACIÓN INICIAL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34814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38197" y="5623771"/>
            <a:ext cx="57022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anose="020E0802020502020306" pitchFamily="34" charset="0"/>
              </a:rPr>
              <a:t>Título de validez Nacional</a:t>
            </a:r>
          </a:p>
          <a:p>
            <a:pPr algn="ctr"/>
            <a:r>
              <a:rPr lang="es-E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anose="020E0802020502020306" pitchFamily="34" charset="0"/>
              </a:rPr>
              <a:t>Duración: 4 años</a:t>
            </a:r>
            <a:endParaRPr lang="es-E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28" y="5151437"/>
            <a:ext cx="127476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34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43818" y="3084860"/>
            <a:ext cx="7200800" cy="3843180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Psicología y Educación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Pedagogía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Sociología de la Educación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Historia Argentina y Latinoamericana (1º cuatrimestre)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Movimiento y Cuerpo I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Taller de Práctica I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Comunicación y Expresión Oral y Escrita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Resolución de Problemas y Creatividad (1º cuatrimestre)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Ambiente y Sociedad (2º cuatrimestre)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Problemáticas Contemporáneas de la Educación Inicial I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Área Estético Expresiva I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es-AR" sz="1800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 rot="5400000">
            <a:off x="7000980" y="4387636"/>
            <a:ext cx="3024336" cy="72007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PRIMER AÑO</a:t>
            </a:r>
            <a:endParaRPr lang="es-AR" sz="2800" dirty="0">
              <a:solidFill>
                <a:srgbClr val="FFFF00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875050" y="351850"/>
            <a:ext cx="449296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PROFESORADO DE </a:t>
            </a:r>
          </a:p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EDUCACIÓN </a:t>
            </a:r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INICIAL</a:t>
            </a:r>
            <a:endParaRPr lang="es-E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71960"/>
            <a:ext cx="54006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73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sultado de imagen para MAESTRAS JARDINER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718" y="1224922"/>
            <a:ext cx="7035625" cy="270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61037" y="2963320"/>
            <a:ext cx="7200800" cy="3843180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Didáctica General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Filosofía de la Educación (1º cuatrimestre)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Movimiento y Cuerpo II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Taller de Práctica II - Seminario de lo grupal y los grupos en el aprendizaje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Sujeto de la Educación Inicial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Didáctica de la Educación Inicial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Matemática y su Didáctica 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Literatura y su Didáctica 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Ciencias Naturales y su Didáctica 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1900" dirty="0">
                <a:effectLst/>
              </a:rPr>
              <a:t>Conocimiento y Educación (2º cuatrimestre)</a:t>
            </a:r>
          </a:p>
          <a:p>
            <a:pPr algn="l"/>
            <a:endParaRPr lang="es-AR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 rot="5400000">
            <a:off x="7215590" y="4437113"/>
            <a:ext cx="3024336" cy="720079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SEGUNDO AÑO</a:t>
            </a:r>
            <a:endParaRPr lang="es-AR" sz="2800" dirty="0">
              <a:solidFill>
                <a:srgbClr val="FFFF00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1018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2875050" y="351850"/>
            <a:ext cx="449296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PROFESORADO DE </a:t>
            </a:r>
          </a:p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EDUCACIÓN </a:t>
            </a:r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INICIAL</a:t>
            </a:r>
            <a:endParaRPr lang="es-E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9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453" y="1256552"/>
            <a:ext cx="7200800" cy="259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18183" y="3429000"/>
            <a:ext cx="7200800" cy="3843180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Tecnología de la Información y la Comunicación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Historia Social de la Educación y Política Educativa Argentina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Matemática y su Didáctica II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Lengua y su Didáctica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Ciencias Sociales y su Didáctica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Área Estético Expresiva II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Problemáticas Contemporáneas de la Educación Inicial II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Didáctica de la Educación Inicial II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Taller de Práctica III - Seminario de Instituciones Educativas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AR" sz="1800" dirty="0">
                <a:effectLst/>
              </a:rPr>
              <a:t>Espacio de Definición Institucional</a:t>
            </a:r>
          </a:p>
          <a:p>
            <a:pPr algn="l"/>
            <a:endParaRPr lang="es-AR" sz="1800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 rot="5400000">
            <a:off x="7000980" y="4387636"/>
            <a:ext cx="3024336" cy="720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TERCER AÑO</a:t>
            </a:r>
            <a:endParaRPr lang="es-AR" sz="2800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1018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875050" y="188640"/>
            <a:ext cx="449296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PROFESORADO DE </a:t>
            </a:r>
          </a:p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EDUCACIÓN </a:t>
            </a:r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INICIAL</a:t>
            </a:r>
            <a:endParaRPr lang="es-E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69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NIVEL INIC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7106"/>
            <a:ext cx="7403052" cy="280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85003" y="4149080"/>
            <a:ext cx="7200800" cy="2448272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2000" dirty="0">
                <a:effectLst/>
              </a:rPr>
              <a:t>Ética Trabajo Docente, Derechos Humanos y Ciudadanía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2000" dirty="0">
                <a:effectLst/>
              </a:rPr>
              <a:t>Taller de práctica IV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2000" dirty="0">
                <a:effectLst/>
              </a:rPr>
              <a:t>Ateneos: Matemática, Ambiente y Sociedad (C. Naturales - C. Sociales)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2000" dirty="0">
                <a:effectLst/>
              </a:rPr>
              <a:t>Lengua y Literatura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2000" dirty="0">
                <a:effectLst/>
              </a:rPr>
              <a:t>Formación Ética y Ciudadana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sz="2000" dirty="0">
                <a:effectLst/>
              </a:rPr>
              <a:t>Sexualidad Humana y Educación</a:t>
            </a:r>
          </a:p>
          <a:p>
            <a:pPr algn="l"/>
            <a:endParaRPr lang="es-AR" sz="1800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 rot="5400000">
            <a:off x="6948263" y="4365105"/>
            <a:ext cx="3024336" cy="72007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chemeClr val="accent6">
                    <a:lumMod val="50000"/>
                  </a:schemeClr>
                </a:solidFill>
                <a:latin typeface="Berlin Sans FB" panose="020E0602020502020306" pitchFamily="34" charset="0"/>
              </a:rPr>
              <a:t>CUARTO AÑO</a:t>
            </a:r>
            <a:endParaRPr lang="es-AR" sz="2800" dirty="0">
              <a:solidFill>
                <a:schemeClr val="accent6">
                  <a:lumMod val="50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1018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875050" y="188640"/>
            <a:ext cx="449296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PROFESORADO DE </a:t>
            </a:r>
          </a:p>
          <a:p>
            <a:pPr algn="ctr"/>
            <a:r>
              <a:rPr lang="es-E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EDUCACIÓN </a:t>
            </a:r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anose="020F0704030504030204" pitchFamily="34" charset="0"/>
              </a:rPr>
              <a:t>INICIAL</a:t>
            </a:r>
            <a:endParaRPr lang="es-E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38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11560" y="116632"/>
            <a:ext cx="61497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PROFESORADO DE </a:t>
            </a:r>
          </a:p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EDUCACIÓN INICIAL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34814"/>
            <a:ext cx="957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38197" y="5623771"/>
            <a:ext cx="57022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anose="020E0802020502020306" pitchFamily="34" charset="0"/>
              </a:rPr>
              <a:t>Título de validez Nacional</a:t>
            </a:r>
          </a:p>
          <a:p>
            <a:pPr algn="ctr"/>
            <a:r>
              <a:rPr lang="es-E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anose="020E0802020502020306" pitchFamily="34" charset="0"/>
              </a:rPr>
              <a:t>Duración: 4 años</a:t>
            </a:r>
            <a:endParaRPr lang="es-E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2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ala de grises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2.xml><?xml version="1.0" encoding="utf-8"?>
<a:themeOverride xmlns:a="http://schemas.openxmlformats.org/drawingml/2006/main">
  <a:clrScheme name="Compuesto">
    <a:dk1>
      <a:sysClr val="windowText" lastClr="000000"/>
    </a:dk1>
    <a:lt1>
      <a:sysClr val="window" lastClr="FFFFFF"/>
    </a:lt1>
    <a:dk2>
      <a:srgbClr val="5B6973"/>
    </a:dk2>
    <a:lt2>
      <a:srgbClr val="E7ECED"/>
    </a:lt2>
    <a:accent1>
      <a:srgbClr val="98C723"/>
    </a:accent1>
    <a:accent2>
      <a:srgbClr val="59B0B9"/>
    </a:accent2>
    <a:accent3>
      <a:srgbClr val="DEAE00"/>
    </a:accent3>
    <a:accent4>
      <a:srgbClr val="B77BB4"/>
    </a:accent4>
    <a:accent5>
      <a:srgbClr val="E0773C"/>
    </a:accent5>
    <a:accent6>
      <a:srgbClr val="A98D63"/>
    </a:accent6>
    <a:hlink>
      <a:srgbClr val="26CBEC"/>
    </a:hlink>
    <a:folHlink>
      <a:srgbClr val="598C8C"/>
    </a:folHlink>
  </a:clrScheme>
</a:themeOverride>
</file>

<file path=ppt/theme/themeOverride3.xml><?xml version="1.0" encoding="utf-8"?>
<a:themeOverride xmlns:a="http://schemas.openxmlformats.org/drawingml/2006/main">
  <a:clrScheme name="Papel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4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121</TotalTime>
  <Words>266</Words>
  <Application>Microsoft Office PowerPoint</Application>
  <PresentationFormat>Presentación en pantalla (4:3)</PresentationFormat>
  <Paragraphs>57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Cartoné</vt:lpstr>
      <vt:lpstr>Presentación de PowerPoint</vt:lpstr>
      <vt:lpstr>PRIMER AÑO</vt:lpstr>
      <vt:lpstr>SEGUNDO AÑO</vt:lpstr>
      <vt:lpstr>TERCER AÑO</vt:lpstr>
      <vt:lpstr>CUARTO AÑO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PRIMER AÑO</dc:title>
  <dc:creator>Usuario</dc:creator>
  <cp:lastModifiedBy>Gabriel</cp:lastModifiedBy>
  <cp:revision>10</cp:revision>
  <dcterms:created xsi:type="dcterms:W3CDTF">2017-11-09T01:43:14Z</dcterms:created>
  <dcterms:modified xsi:type="dcterms:W3CDTF">2018-05-26T00:22:10Z</dcterms:modified>
</cp:coreProperties>
</file>