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  <p:sldMasterId id="2147483768" r:id="rId3"/>
  </p:sldMasterIdLst>
  <p:sldIdLst>
    <p:sldId id="263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DD6DE7B-A21C-4504-8388-674F1566BD88}" type="datetimeFigureOut">
              <a:rPr lang="es-AR" smtClean="0"/>
              <a:pPr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10D1045-C5F4-465E-97B0-454BF2CF62D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30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0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30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0"/>
            <a:ext cx="7956376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899592" y="0"/>
            <a:ext cx="792844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4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PROFESORADO EN ECONOMÍA</a:t>
            </a:r>
            <a:endParaRPr lang="es-ES" sz="4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33292"/>
            <a:ext cx="957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 rot="5400000">
            <a:off x="-877788" y="1341429"/>
            <a:ext cx="31125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ISPI 4007</a:t>
            </a:r>
            <a:endParaRPr lang="es-E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237" y="4653136"/>
            <a:ext cx="1274763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028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3688" y="116632"/>
            <a:ext cx="7095162" cy="94137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A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Estructura Curricular</a:t>
            </a:r>
            <a:endParaRPr lang="es-AR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8082843"/>
              </p:ext>
            </p:extLst>
          </p:nvPr>
        </p:nvGraphicFramePr>
        <p:xfrm>
          <a:off x="1177635" y="1117965"/>
          <a:ext cx="6023592" cy="5458068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6023592"/>
              </a:tblGrid>
              <a:tr h="368125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CAMPO</a:t>
                      </a:r>
                      <a:r>
                        <a:rPr lang="es-AR" baseline="0" dirty="0" smtClean="0"/>
                        <a:t> DE LA FORMACIÓN GENERAL</a:t>
                      </a:r>
                      <a:endParaRPr lang="es-A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04533">
                <a:tc>
                  <a:txBody>
                    <a:bodyPr/>
                    <a:lstStyle/>
                    <a:p>
                      <a:r>
                        <a:rPr lang="es-AR" dirty="0" smtClean="0"/>
                        <a:t>PEDAGOGÍA</a:t>
                      </a:r>
                      <a:r>
                        <a:rPr lang="es-AR" baseline="0" dirty="0" smtClean="0"/>
                        <a:t> </a:t>
                      </a:r>
                      <a:endParaRPr lang="es-AR" dirty="0"/>
                    </a:p>
                  </a:txBody>
                  <a:tcPr/>
                </a:tc>
              </a:tr>
              <a:tr h="404533">
                <a:tc>
                  <a:txBody>
                    <a:bodyPr/>
                    <a:lstStyle/>
                    <a:p>
                      <a:r>
                        <a:rPr lang="es-AR" dirty="0" smtClean="0"/>
                        <a:t>SOCIOLOGÍA</a:t>
                      </a:r>
                      <a:endParaRPr lang="es-AR" dirty="0"/>
                    </a:p>
                  </a:txBody>
                  <a:tcPr/>
                </a:tc>
              </a:tr>
              <a:tr h="404533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AR" b="1" kern="1200" dirty="0" smtClean="0">
                          <a:solidFill>
                            <a:schemeClr val="bg1"/>
                          </a:solidFill>
                        </a:rPr>
                        <a:t>CAMPO DE LA FORMACIÓN ESPECÍFICA</a:t>
                      </a:r>
                      <a:endParaRPr kumimoji="0" lang="es-AR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04533">
                <a:tc>
                  <a:txBody>
                    <a:bodyPr/>
                    <a:lstStyle/>
                    <a:p>
                      <a:r>
                        <a:rPr lang="es-AR" dirty="0" smtClean="0"/>
                        <a:t>ECONOMÍA</a:t>
                      </a:r>
                      <a:endParaRPr lang="es-AR" dirty="0"/>
                    </a:p>
                  </a:txBody>
                  <a:tcPr/>
                </a:tc>
              </a:tr>
              <a:tr h="404533">
                <a:tc>
                  <a:txBody>
                    <a:bodyPr/>
                    <a:lstStyle/>
                    <a:p>
                      <a:r>
                        <a:rPr lang="es-AR" dirty="0" smtClean="0"/>
                        <a:t>GEOGRAFÍA ECONÓMICA</a:t>
                      </a:r>
                      <a:endParaRPr lang="es-AR" dirty="0"/>
                    </a:p>
                  </a:txBody>
                  <a:tcPr/>
                </a:tc>
              </a:tr>
              <a:tr h="404533">
                <a:tc>
                  <a:txBody>
                    <a:bodyPr/>
                    <a:lstStyle/>
                    <a:p>
                      <a:r>
                        <a:rPr lang="es-AR" dirty="0" smtClean="0"/>
                        <a:t>HISTORIA ECONÓMICA</a:t>
                      </a:r>
                      <a:endParaRPr lang="es-AR" dirty="0"/>
                    </a:p>
                  </a:txBody>
                  <a:tcPr/>
                </a:tc>
              </a:tr>
              <a:tr h="404533">
                <a:tc>
                  <a:txBody>
                    <a:bodyPr/>
                    <a:lstStyle/>
                    <a:p>
                      <a:r>
                        <a:rPr lang="es-AR" dirty="0" smtClean="0"/>
                        <a:t>CONSTRUCCIÓN</a:t>
                      </a:r>
                      <a:r>
                        <a:rPr lang="es-AR" baseline="0" dirty="0" smtClean="0"/>
                        <a:t> CIUDADANA</a:t>
                      </a:r>
                      <a:endParaRPr lang="es-AR" dirty="0"/>
                    </a:p>
                  </a:txBody>
                  <a:tcPr/>
                </a:tc>
              </a:tr>
              <a:tr h="404533">
                <a:tc>
                  <a:txBody>
                    <a:bodyPr/>
                    <a:lstStyle/>
                    <a:p>
                      <a:r>
                        <a:rPr lang="es-AR" dirty="0" smtClean="0"/>
                        <a:t>SISTEMA DE INFORMACIÓN CONTABLE</a:t>
                      </a:r>
                      <a:endParaRPr lang="es-AR" dirty="0"/>
                    </a:p>
                  </a:txBody>
                  <a:tcPr/>
                </a:tc>
              </a:tr>
              <a:tr h="404533">
                <a:tc>
                  <a:txBody>
                    <a:bodyPr/>
                    <a:lstStyle/>
                    <a:p>
                      <a:r>
                        <a:rPr lang="es-AR" dirty="0" smtClean="0"/>
                        <a:t>ADMINISTRACIÓN</a:t>
                      </a:r>
                      <a:r>
                        <a:rPr lang="es-AR" baseline="0" dirty="0" smtClean="0"/>
                        <a:t> GENERAL</a:t>
                      </a:r>
                      <a:endParaRPr lang="es-AR" dirty="0"/>
                    </a:p>
                  </a:txBody>
                  <a:tcPr/>
                </a:tc>
              </a:tr>
              <a:tr h="404533">
                <a:tc>
                  <a:txBody>
                    <a:bodyPr/>
                    <a:lstStyle/>
                    <a:p>
                      <a:r>
                        <a:rPr lang="es-AR" dirty="0" smtClean="0"/>
                        <a:t>MATEMÁTICA</a:t>
                      </a:r>
                      <a:endParaRPr lang="es-AR" dirty="0"/>
                    </a:p>
                  </a:txBody>
                  <a:tcPr/>
                </a:tc>
              </a:tr>
              <a:tr h="404533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AR" b="1" kern="1200" dirty="0" smtClean="0">
                          <a:solidFill>
                            <a:schemeClr val="bg1"/>
                          </a:solidFill>
                        </a:rPr>
                        <a:t>CAMPO DE LA FORMACIÓN EN LA PRÁCTICA PROFESIONAL</a:t>
                      </a:r>
                      <a:endParaRPr kumimoji="0" lang="es-AR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04533">
                <a:tc>
                  <a:txBody>
                    <a:bodyPr/>
                    <a:lstStyle/>
                    <a:p>
                      <a:r>
                        <a:rPr lang="es-AR" dirty="0" smtClean="0"/>
                        <a:t>PRÁCTICA</a:t>
                      </a:r>
                      <a:r>
                        <a:rPr lang="es-AR" baseline="0" dirty="0" smtClean="0"/>
                        <a:t> DOCENTE: ESCENARIOS EDUCATIVOS 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7 Rectángulo"/>
          <p:cNvSpPr/>
          <p:nvPr/>
        </p:nvSpPr>
        <p:spPr>
          <a:xfrm rot="16200000">
            <a:off x="-2126078" y="3431682"/>
            <a:ext cx="52149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PRIMER AÑO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794271"/>
            <a:ext cx="1274763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7"/>
            <a:ext cx="957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320506"/>
            <a:ext cx="1907704" cy="1558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9634091"/>
              </p:ext>
            </p:extLst>
          </p:nvPr>
        </p:nvGraphicFramePr>
        <p:xfrm>
          <a:off x="1403648" y="1484580"/>
          <a:ext cx="6023592" cy="4992296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6023592"/>
              </a:tblGrid>
              <a:tr h="395656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CAMPO</a:t>
                      </a:r>
                      <a:r>
                        <a:rPr lang="es-AR" baseline="0" dirty="0" smtClean="0"/>
                        <a:t> DE LA FORMACIÓN GENERAL</a:t>
                      </a:r>
                      <a:endParaRPr lang="es-A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INSTITUCIONES EDUCATIVAS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DIDÁCTICA Y CURRICULUM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PSICOLOGÍA Y EDUCACIÓN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AR" b="1" kern="1200" dirty="0" smtClean="0">
                          <a:solidFill>
                            <a:schemeClr val="bg1"/>
                          </a:solidFill>
                        </a:rPr>
                        <a:t>CAMPO DE LA FORMACIÓN ESPECÍFICA</a:t>
                      </a:r>
                      <a:endParaRPr kumimoji="0" lang="es-AR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ECONOMÍA II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DERECHO I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SISTEMA DE INFORMACIÓN CONTABLE II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ESTADÍSTICA APLICADA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DIDÁCTICA DE LA ECONOMÍA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AR" b="1" kern="1200" dirty="0" smtClean="0">
                          <a:solidFill>
                            <a:schemeClr val="bg1"/>
                          </a:solidFill>
                        </a:rPr>
                        <a:t>CAMPO DE LA FORMACIÓN EN LA PRÁCTICA PROFESIONAL</a:t>
                      </a:r>
                      <a:endParaRPr kumimoji="0" lang="es-AR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PRÁCTICA</a:t>
                      </a:r>
                      <a:r>
                        <a:rPr lang="es-AR" baseline="0" dirty="0" smtClean="0"/>
                        <a:t> DOCENTE II: LA INSTITUCIÓN ESCOLAR 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7 Rectángulo"/>
          <p:cNvSpPr/>
          <p:nvPr/>
        </p:nvSpPr>
        <p:spPr>
          <a:xfrm rot="16200000">
            <a:off x="-2646855" y="3519063"/>
            <a:ext cx="65760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SEGUNDO AÑO 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421" y="150"/>
            <a:ext cx="7516813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10" y="116632"/>
            <a:ext cx="957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221088"/>
            <a:ext cx="1274763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507" y="1484784"/>
            <a:ext cx="2372493" cy="1489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7602602"/>
              </p:ext>
            </p:extLst>
          </p:nvPr>
        </p:nvGraphicFramePr>
        <p:xfrm>
          <a:off x="923328" y="1385124"/>
          <a:ext cx="6168952" cy="530352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6168952"/>
              </a:tblGrid>
              <a:tr h="33080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CAMPO</a:t>
                      </a:r>
                      <a:r>
                        <a:rPr lang="es-AR" baseline="0" dirty="0" smtClean="0"/>
                        <a:t> DE LA FORMACIÓN GENERAL</a:t>
                      </a:r>
                      <a:endParaRPr lang="es-A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578902">
                <a:tc>
                  <a:txBody>
                    <a:bodyPr/>
                    <a:lstStyle/>
                    <a:p>
                      <a:r>
                        <a:rPr lang="es-AR" dirty="0" smtClean="0"/>
                        <a:t>HISTORIA</a:t>
                      </a:r>
                      <a:r>
                        <a:rPr lang="es-AR" baseline="0" dirty="0" smtClean="0"/>
                        <a:t> Y POLÍTICA DE LA EDUCACIÓN ARGENTINA</a:t>
                      </a:r>
                      <a:endParaRPr lang="es-AR" dirty="0"/>
                    </a:p>
                  </a:txBody>
                  <a:tcPr/>
                </a:tc>
              </a:tr>
              <a:tr h="357839">
                <a:tc>
                  <a:txBody>
                    <a:bodyPr/>
                    <a:lstStyle/>
                    <a:p>
                      <a:r>
                        <a:rPr lang="es-AR" dirty="0" smtClean="0"/>
                        <a:t>FILOSOFÍA</a:t>
                      </a:r>
                      <a:endParaRPr lang="es-AR" dirty="0"/>
                    </a:p>
                  </a:txBody>
                  <a:tcPr/>
                </a:tc>
              </a:tr>
              <a:tr h="357839">
                <a:tc>
                  <a:txBody>
                    <a:bodyPr/>
                    <a:lstStyle/>
                    <a:p>
                      <a:r>
                        <a:rPr lang="es-AR" dirty="0" smtClean="0"/>
                        <a:t>METODOLOGÍA DE LA INVESTIGACIÓN</a:t>
                      </a:r>
                      <a:endParaRPr lang="es-AR" dirty="0"/>
                    </a:p>
                  </a:txBody>
                  <a:tcPr/>
                </a:tc>
              </a:tr>
              <a:tr h="35783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AR" b="1" kern="1200" dirty="0" smtClean="0">
                          <a:solidFill>
                            <a:schemeClr val="bg1"/>
                          </a:solidFill>
                        </a:rPr>
                        <a:t>CAMPO DE LA FORMACIÓN ESPECÍFICA</a:t>
                      </a:r>
                      <a:endParaRPr kumimoji="0" lang="es-AR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57839">
                <a:tc>
                  <a:txBody>
                    <a:bodyPr/>
                    <a:lstStyle/>
                    <a:p>
                      <a:r>
                        <a:rPr lang="es-AR" dirty="0" smtClean="0"/>
                        <a:t>ECONOMÍA III</a:t>
                      </a:r>
                      <a:endParaRPr lang="es-AR" dirty="0"/>
                    </a:p>
                  </a:txBody>
                  <a:tcPr/>
                </a:tc>
              </a:tr>
              <a:tr h="357839">
                <a:tc>
                  <a:txBody>
                    <a:bodyPr/>
                    <a:lstStyle/>
                    <a:p>
                      <a:r>
                        <a:rPr lang="es-AR" dirty="0" smtClean="0"/>
                        <a:t>FINANZAS</a:t>
                      </a:r>
                      <a:r>
                        <a:rPr lang="es-AR" baseline="0" dirty="0" smtClean="0"/>
                        <a:t> PÚBLICAS</a:t>
                      </a:r>
                      <a:endParaRPr lang="es-AR" dirty="0"/>
                    </a:p>
                  </a:txBody>
                  <a:tcPr/>
                </a:tc>
              </a:tr>
              <a:tr h="357839">
                <a:tc>
                  <a:txBody>
                    <a:bodyPr/>
                    <a:lstStyle/>
                    <a:p>
                      <a:r>
                        <a:rPr lang="es-AR" dirty="0" smtClean="0"/>
                        <a:t>DERECHO II</a:t>
                      </a:r>
                      <a:endParaRPr lang="es-AR" dirty="0"/>
                    </a:p>
                  </a:txBody>
                  <a:tcPr/>
                </a:tc>
              </a:tr>
              <a:tr h="357839">
                <a:tc>
                  <a:txBody>
                    <a:bodyPr/>
                    <a:lstStyle/>
                    <a:p>
                      <a:r>
                        <a:rPr lang="es-AR" dirty="0" smtClean="0"/>
                        <a:t>DIDÁCTICA DE LA ECONOMÍA II</a:t>
                      </a:r>
                      <a:endParaRPr lang="es-AR" dirty="0"/>
                    </a:p>
                  </a:txBody>
                  <a:tcPr/>
                </a:tc>
              </a:tr>
              <a:tr h="357839">
                <a:tc>
                  <a:txBody>
                    <a:bodyPr/>
                    <a:lstStyle/>
                    <a:p>
                      <a:r>
                        <a:rPr lang="es-AR" dirty="0" smtClean="0"/>
                        <a:t>SUJETO DE LA EDUCACIÓN SECUNDARIA</a:t>
                      </a:r>
                      <a:endParaRPr lang="es-AR" dirty="0"/>
                    </a:p>
                  </a:txBody>
                  <a:tcPr/>
                </a:tc>
              </a:tr>
              <a:tr h="578902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AR" b="1" kern="1200" dirty="0" smtClean="0">
                          <a:solidFill>
                            <a:schemeClr val="bg1"/>
                          </a:solidFill>
                        </a:rPr>
                        <a:t>CAMPO DE LA FORMACIÓN EN LA PRÁCTICA PROFESIONAL</a:t>
                      </a:r>
                      <a:endParaRPr kumimoji="0" lang="es-AR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57839">
                <a:tc>
                  <a:txBody>
                    <a:bodyPr/>
                    <a:lstStyle/>
                    <a:p>
                      <a:r>
                        <a:rPr lang="es-AR" dirty="0" smtClean="0"/>
                        <a:t>PRÁCTICA</a:t>
                      </a:r>
                      <a:r>
                        <a:rPr lang="es-AR" baseline="0" dirty="0" smtClean="0"/>
                        <a:t> DOCENTE III: LA CLASE</a:t>
                      </a:r>
                      <a:endParaRPr lang="es-AR" dirty="0"/>
                    </a:p>
                  </a:txBody>
                  <a:tcPr/>
                </a:tc>
              </a:tr>
              <a:tr h="357839">
                <a:tc>
                  <a:txBody>
                    <a:bodyPr/>
                    <a:lstStyle/>
                    <a:p>
                      <a:r>
                        <a:rPr lang="es-AR" dirty="0" smtClean="0"/>
                        <a:t>PRODUCCIÓN</a:t>
                      </a:r>
                      <a:r>
                        <a:rPr lang="es-AR" baseline="0" dirty="0" smtClean="0"/>
                        <a:t> DE RECURSOS DIDÁCTICOS I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7 Rectángulo"/>
          <p:cNvSpPr/>
          <p:nvPr/>
        </p:nvSpPr>
        <p:spPr>
          <a:xfrm rot="16200000">
            <a:off x="-2211522" y="3624296"/>
            <a:ext cx="53463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TERCER  AÑO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421" y="150"/>
            <a:ext cx="7516813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63" y="10211"/>
            <a:ext cx="957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221088"/>
            <a:ext cx="1274763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2" descr="Resultado de imagen para ECONOMÍ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514" y="1826312"/>
            <a:ext cx="1800357" cy="173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1640320"/>
              </p:ext>
            </p:extLst>
          </p:nvPr>
        </p:nvGraphicFramePr>
        <p:xfrm>
          <a:off x="1102506" y="1500137"/>
          <a:ext cx="5925175" cy="5085488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925175"/>
              </a:tblGrid>
              <a:tr h="395656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CAMPO</a:t>
                      </a:r>
                      <a:r>
                        <a:rPr lang="es-AR" baseline="0" dirty="0" smtClean="0"/>
                        <a:t> DE LA FORMACIÓN GENERAL</a:t>
                      </a:r>
                      <a:endParaRPr lang="es-A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ÉTICA Y TRABAJO</a:t>
                      </a:r>
                      <a:r>
                        <a:rPr lang="es-AR" baseline="0" dirty="0" smtClean="0"/>
                        <a:t> DOCENTE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EDUCACIÓN SEXSUAL INTEGRAL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COMUNICACIÓN SOCIAL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AR" b="1" kern="1200" dirty="0" smtClean="0">
                          <a:solidFill>
                            <a:schemeClr val="bg1"/>
                          </a:solidFill>
                        </a:rPr>
                        <a:t>CAMPO DE LA FORMACIÓN ESPECÍFICA</a:t>
                      </a:r>
                      <a:endParaRPr kumimoji="0" lang="es-AR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ECONOMÍA SOCIAL Y SOSTENIBLE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ECONOMÍA ARGENTINA LATINOAMERICANA E INTERNACIONAL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PRÁCTICAS DE INVESTIGACIÓN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AR" b="1" kern="1200" dirty="0" smtClean="0">
                          <a:solidFill>
                            <a:schemeClr val="bg1"/>
                          </a:solidFill>
                        </a:rPr>
                        <a:t>CAMPO DE LA FORMACIÓN EN LA PRÁCTICA PROFESIONAL</a:t>
                      </a:r>
                      <a:endParaRPr kumimoji="0" lang="es-AR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PRÁCTICA</a:t>
                      </a:r>
                      <a:r>
                        <a:rPr lang="es-AR" baseline="0" dirty="0" smtClean="0"/>
                        <a:t> DOCENTE IV: EL ROL DOCENTE Y SU PRÁCTICA</a:t>
                      </a:r>
                      <a:endParaRPr lang="es-AR" dirty="0"/>
                    </a:p>
                  </a:txBody>
                  <a:tcPr/>
                </a:tc>
              </a:tr>
              <a:tr h="395656">
                <a:tc>
                  <a:txBody>
                    <a:bodyPr/>
                    <a:lstStyle/>
                    <a:p>
                      <a:r>
                        <a:rPr lang="es-AR" dirty="0" smtClean="0"/>
                        <a:t>PRODUCCIÓN</a:t>
                      </a:r>
                      <a:r>
                        <a:rPr lang="es-AR" baseline="0" dirty="0" smtClean="0"/>
                        <a:t> DE RECURSOS DIDÁCTICOS II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7 Rectángulo"/>
          <p:cNvSpPr/>
          <p:nvPr/>
        </p:nvSpPr>
        <p:spPr>
          <a:xfrm rot="16200000">
            <a:off x="-2332538" y="3581216"/>
            <a:ext cx="559382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CUARTO  AÑO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839" y="0"/>
            <a:ext cx="7516813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76" y="188640"/>
            <a:ext cx="957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509120"/>
            <a:ext cx="1274763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681" y="1245968"/>
            <a:ext cx="2113273" cy="2111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Cartoné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artoné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artoné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3.xml><?xml version="1.0" encoding="utf-8"?>
<a:themeOverride xmlns:a="http://schemas.openxmlformats.org/drawingml/2006/main">
  <a:clrScheme name="Esencial">
    <a:dk1>
      <a:srgbClr val="000000"/>
    </a:dk1>
    <a:lt1>
      <a:srgbClr val="FFFFFF"/>
    </a:lt1>
    <a:dk2>
      <a:srgbClr val="D1282E"/>
    </a:dk2>
    <a:lt2>
      <a:srgbClr val="C8C8B1"/>
    </a:lt2>
    <a:accent1>
      <a:srgbClr val="7A7A7A"/>
    </a:accent1>
    <a:accent2>
      <a:srgbClr val="F5C201"/>
    </a:accent2>
    <a:accent3>
      <a:srgbClr val="526DB0"/>
    </a:accent3>
    <a:accent4>
      <a:srgbClr val="989AAC"/>
    </a:accent4>
    <a:accent5>
      <a:srgbClr val="DC5924"/>
    </a:accent5>
    <a:accent6>
      <a:srgbClr val="B4B392"/>
    </a:accent6>
    <a:hlink>
      <a:srgbClr val="CC9900"/>
    </a:hlink>
    <a:folHlink>
      <a:srgbClr val="969696"/>
    </a:folHlink>
  </a:clrScheme>
</a:themeOverride>
</file>

<file path=ppt/theme/themeOverride4.xml><?xml version="1.0" encoding="utf-8"?>
<a:themeOverride xmlns:a="http://schemas.openxmlformats.org/drawingml/2006/main">
  <a:clrScheme name="Compuesto">
    <a:dk1>
      <a:sysClr val="windowText" lastClr="000000"/>
    </a:dk1>
    <a:lt1>
      <a:sysClr val="window" lastClr="FFFFFF"/>
    </a:lt1>
    <a:dk2>
      <a:srgbClr val="5B6973"/>
    </a:dk2>
    <a:lt2>
      <a:srgbClr val="E7ECED"/>
    </a:lt2>
    <a:accent1>
      <a:srgbClr val="98C723"/>
    </a:accent1>
    <a:accent2>
      <a:srgbClr val="59B0B9"/>
    </a:accent2>
    <a:accent3>
      <a:srgbClr val="DEAE00"/>
    </a:accent3>
    <a:accent4>
      <a:srgbClr val="B77BB4"/>
    </a:accent4>
    <a:accent5>
      <a:srgbClr val="E0773C"/>
    </a:accent5>
    <a:accent6>
      <a:srgbClr val="A98D63"/>
    </a:accent6>
    <a:hlink>
      <a:srgbClr val="26CBEC"/>
    </a:hlink>
    <a:folHlink>
      <a:srgbClr val="59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170</TotalTime>
  <Words>213</Words>
  <Application>Microsoft Office PowerPoint</Application>
  <PresentationFormat>Presentación en pantalla (4:3)</PresentationFormat>
  <Paragraphs>56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1_Cartoné</vt:lpstr>
      <vt:lpstr>2_Cartoné</vt:lpstr>
      <vt:lpstr>Cartoné</vt:lpstr>
      <vt:lpstr>Presentación de PowerPoint</vt:lpstr>
      <vt:lpstr>Estructura Curricular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Profesorado de Educación Secundaria en Economía.</dc:title>
  <dc:creator>Win7</dc:creator>
  <cp:lastModifiedBy>Gabriel</cp:lastModifiedBy>
  <cp:revision>20</cp:revision>
  <dcterms:created xsi:type="dcterms:W3CDTF">2017-10-29T17:16:36Z</dcterms:created>
  <dcterms:modified xsi:type="dcterms:W3CDTF">2018-05-26T00:23:27Z</dcterms:modified>
</cp:coreProperties>
</file>